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80" r:id="rId1"/>
  </p:sldMasterIdLst>
  <p:sldIdLst>
    <p:sldId id="256" r:id="rId2"/>
    <p:sldId id="260" r:id="rId3"/>
    <p:sldId id="258" r:id="rId4"/>
    <p:sldId id="262" r:id="rId5"/>
    <p:sldId id="264" r:id="rId6"/>
    <p:sldId id="266" r:id="rId7"/>
    <p:sldId id="268" r:id="rId8"/>
    <p:sldId id="270" r:id="rId9"/>
    <p:sldId id="272" r:id="rId10"/>
    <p:sldId id="274" r:id="rId11"/>
    <p:sldId id="276" r:id="rId12"/>
    <p:sldId id="287" r:id="rId13"/>
    <p:sldId id="290" r:id="rId14"/>
    <p:sldId id="291" r:id="rId15"/>
    <p:sldId id="295" r:id="rId16"/>
    <p:sldId id="298" r:id="rId17"/>
    <p:sldId id="301" r:id="rId18"/>
    <p:sldId id="304" r:id="rId19"/>
    <p:sldId id="310" r:id="rId20"/>
    <p:sldId id="313" r:id="rId21"/>
    <p:sldId id="316" r:id="rId22"/>
    <p:sldId id="319" r:id="rId23"/>
    <p:sldId id="322" r:id="rId24"/>
    <p:sldId id="257" r:id="rId25"/>
    <p:sldId id="326" r:id="rId26"/>
    <p:sldId id="389" r:id="rId27"/>
    <p:sldId id="333" r:id="rId28"/>
    <p:sldId id="390" r:id="rId29"/>
    <p:sldId id="339" r:id="rId30"/>
    <p:sldId id="342" r:id="rId31"/>
    <p:sldId id="391" r:id="rId32"/>
    <p:sldId id="393" r:id="rId33"/>
    <p:sldId id="348" r:id="rId34"/>
    <p:sldId id="356" r:id="rId35"/>
    <p:sldId id="360" r:id="rId36"/>
    <p:sldId id="362" r:id="rId37"/>
    <p:sldId id="364" r:id="rId38"/>
    <p:sldId id="367" r:id="rId39"/>
    <p:sldId id="370" r:id="rId40"/>
    <p:sldId id="373" r:id="rId41"/>
    <p:sldId id="376" r:id="rId42"/>
    <p:sldId id="379" r:id="rId43"/>
    <p:sldId id="382" r:id="rId44"/>
    <p:sldId id="385" r:id="rId45"/>
    <p:sldId id="388" r:id="rId46"/>
    <p:sldId id="359" r:id="rId47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60" d="100"/>
          <a:sy n="60" d="100"/>
        </p:scale>
        <p:origin x="-1434" y="-12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5349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29" name="Title 28"/>
          <p:cNvSpPr>
            <a:spLocks noGrp="1"/>
          </p:cNvSpPr>
          <p:nvPr>
            <p:ph type="ctrTitle"/>
          </p:nvPr>
        </p:nvSpPr>
        <p:spPr>
          <a:xfrm>
            <a:off x="381000" y="4853411"/>
            <a:ext cx="8458200" cy="1222375"/>
          </a:xfrm>
        </p:spPr>
        <p:txBody>
          <a:bodyPr anchor="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381000" y="3886200"/>
            <a:ext cx="8458200" cy="914400"/>
          </a:xfrm>
        </p:spPr>
        <p:txBody>
          <a:bodyPr anchor="b"/>
          <a:lstStyle>
            <a:lvl1pPr marL="0" indent="0" algn="l">
              <a:buNone/>
              <a:defRPr sz="2400">
                <a:solidFill>
                  <a:schemeClr val="tx2">
                    <a:shade val="75000"/>
                  </a:schemeClr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16" name="Date Placeholder 15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5" name="Slide Number Placeholder 14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858000" y="549276"/>
            <a:ext cx="1828800" cy="5851525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549276"/>
            <a:ext cx="6248400" cy="5851525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7" name="Content Placeholder 2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>
          <a:xfrm>
            <a:off x="3581400" y="76200"/>
            <a:ext cx="2895600" cy="288925"/>
          </a:xfrm>
        </p:spPr>
        <p:txBody>
          <a:bodyPr/>
          <a:lstStyle/>
          <a:p>
            <a:endParaRPr lang="en-GB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>
          <a:xfrm>
            <a:off x="8229600" y="6473952"/>
            <a:ext cx="758952" cy="246888"/>
          </a:xfrm>
        </p:spPr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3444902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idx="1"/>
          </p:nvPr>
        </p:nvSpPr>
        <p:spPr>
          <a:xfrm>
            <a:off x="381000" y="1676400"/>
            <a:ext cx="8458200" cy="1219200"/>
          </a:xfrm>
        </p:spPr>
        <p:txBody>
          <a:bodyPr anchor="b"/>
          <a:lstStyle>
            <a:lvl1pPr marL="0" indent="0" algn="r">
              <a:buNone/>
              <a:defRPr sz="2000">
                <a:solidFill>
                  <a:schemeClr val="tx2">
                    <a:shade val="75000"/>
                  </a:schemeClr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9" name="Date Placeholder 1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16" name="Slide Number Placeholder 1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80475" y="2947085"/>
            <a:ext cx="8686800" cy="1184825"/>
          </a:xfrm>
        </p:spPr>
        <p:txBody>
          <a:bodyPr rtlCol="0" anchor="t"/>
          <a:lstStyle>
            <a:lvl1pPr algn="r"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04800" y="1600200"/>
            <a:ext cx="41910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343400" cy="47244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1" name="Date Placeholder 20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/>
          <p:cNvSpPr>
            <a:spLocks noGrp="1"/>
          </p:cNvSpPr>
          <p:nvPr>
            <p:ph type="title"/>
          </p:nvPr>
        </p:nvSpPr>
        <p:spPr>
          <a:xfrm>
            <a:off x="304800" y="5410200"/>
            <a:ext cx="8610600" cy="8826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281444" y="666750"/>
            <a:ext cx="4290556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25" name="Text Placeholder 24"/>
          <p:cNvSpPr>
            <a:spLocks noGrp="1"/>
          </p:cNvSpPr>
          <p:nvPr>
            <p:ph type="body" sz="half" idx="3"/>
          </p:nvPr>
        </p:nvSpPr>
        <p:spPr>
          <a:xfrm>
            <a:off x="4645025" y="666750"/>
            <a:ext cx="4292241" cy="639762"/>
          </a:xfrm>
        </p:spPr>
        <p:txBody>
          <a:bodyPr anchor="ctr"/>
          <a:lstStyle>
            <a:lvl1pPr marL="0" indent="0">
              <a:buNone/>
              <a:defRPr sz="1800" b="0" cap="all" baseline="0">
                <a:solidFill>
                  <a:schemeClr val="accent1">
                    <a:shade val="50000"/>
                  </a:schemeClr>
                </a:solidFill>
                <a:latin typeface="+mj-lt"/>
                <a:ea typeface="+mj-ea"/>
                <a:cs typeface="+mj-cs"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2"/>
          </p:nvPr>
        </p:nvSpPr>
        <p:spPr>
          <a:xfrm>
            <a:off x="281444" y="1316037"/>
            <a:ext cx="429055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8" name="Content Placeholder 27"/>
          <p:cNvSpPr>
            <a:spLocks noGrp="1"/>
          </p:cNvSpPr>
          <p:nvPr>
            <p:ph sz="quarter" idx="4"/>
          </p:nvPr>
        </p:nvSpPr>
        <p:spPr>
          <a:xfrm>
            <a:off x="4648730" y="1316037"/>
            <a:ext cx="4288536" cy="3941763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229600" y="6477000"/>
            <a:ext cx="762000" cy="246888"/>
          </a:xfrm>
        </p:spPr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11" name="Straight Connector 10"/>
          <p:cNvSpPr>
            <a:spLocks noChangeShapeType="1"/>
          </p:cNvSpPr>
          <p:nvPr/>
        </p:nvSpPr>
        <p:spPr bwMode="auto">
          <a:xfrm>
            <a:off x="514350" y="6019800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29"/>
          <p:cNvSpPr>
            <a:spLocks noGrp="1"/>
          </p:cNvSpPr>
          <p:nvPr>
            <p:ph type="title"/>
          </p:nvPr>
        </p:nvSpPr>
        <p:spPr>
          <a:xfrm>
            <a:off x="301752" y="457200"/>
            <a:ext cx="8686800" cy="841248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4" name="Footer Placeholder 2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traight Connector 7"/>
          <p:cNvSpPr>
            <a:spLocks noChangeShapeType="1"/>
          </p:cNvSpPr>
          <p:nvPr/>
        </p:nvSpPr>
        <p:spPr bwMode="auto">
          <a:xfrm>
            <a:off x="514350" y="5849117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>
          <a:xfrm>
            <a:off x="457200" y="5486400"/>
            <a:ext cx="8458200" cy="520700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idx="2"/>
          </p:nvPr>
        </p:nvSpPr>
        <p:spPr>
          <a:xfrm>
            <a:off x="457200" y="609600"/>
            <a:ext cx="3008313" cy="4800600"/>
          </a:xfrm>
        </p:spPr>
        <p:txBody>
          <a:bodyPr/>
          <a:lstStyle>
            <a:lvl1pPr marL="0" indent="0">
              <a:buNone/>
              <a:defRPr sz="14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>
          <a:xfrm>
            <a:off x="3575050" y="609600"/>
            <a:ext cx="5340350" cy="48006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25" name="Date Placeholder 2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9" name="Footer Placeholder 2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2"/>
          <p:cNvSpPr>
            <a:spLocks noGrp="1"/>
          </p:cNvSpPr>
          <p:nvPr>
            <p:ph type="pic" idx="1"/>
          </p:nvPr>
        </p:nvSpPr>
        <p:spPr>
          <a:xfrm>
            <a:off x="3505200" y="616634"/>
            <a:ext cx="5029200" cy="3657600"/>
          </a:xfrm>
          <a:solidFill>
            <a:schemeClr val="bg1"/>
          </a:solidFill>
          <a:ln w="6350">
            <a:solidFill>
              <a:schemeClr val="accent1"/>
            </a:solidFill>
          </a:ln>
          <a:effectLst>
            <a:reflection blurRad="1000" stA="49000" endA="500" endPos="10000" dist="900" dir="5400000" sy="-90000" algn="bl" rotWithShape="0"/>
          </a:effectLst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31" name="Slide Number Placehold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17" name="Title 16"/>
          <p:cNvSpPr>
            <a:spLocks noGrp="1"/>
          </p:cNvSpPr>
          <p:nvPr>
            <p:ph type="title"/>
          </p:nvPr>
        </p:nvSpPr>
        <p:spPr>
          <a:xfrm>
            <a:off x="381000" y="4993760"/>
            <a:ext cx="5867400" cy="522288"/>
          </a:xfrm>
        </p:spPr>
        <p:txBody>
          <a:bodyPr anchor="ctr"/>
          <a:lstStyle>
            <a:lvl1pPr algn="l">
              <a:buNone/>
              <a:defRPr sz="2000" b="1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26" name="Text Placeholder 25"/>
          <p:cNvSpPr>
            <a:spLocks noGrp="1"/>
          </p:cNvSpPr>
          <p:nvPr>
            <p:ph type="body" sz="half" idx="2"/>
          </p:nvPr>
        </p:nvSpPr>
        <p:spPr>
          <a:xfrm>
            <a:off x="381000" y="5533218"/>
            <a:ext cx="5867400" cy="768350"/>
          </a:xfrm>
        </p:spPr>
        <p:txBody>
          <a:bodyPr lIns="109728" tIns="0"/>
          <a:lstStyle>
            <a:lvl1pPr marL="0" indent="0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traight Connector 6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8" name="Text Placeholder 7"/>
          <p:cNvSpPr>
            <a:spLocks noGrp="1"/>
          </p:cNvSpPr>
          <p:nvPr>
            <p:ph type="body" idx="1"/>
          </p:nvPr>
        </p:nvSpPr>
        <p:spPr>
          <a:xfrm>
            <a:off x="304800" y="1554162"/>
            <a:ext cx="8686800" cy="4525963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1" name="Date Placeholder 10"/>
          <p:cNvSpPr>
            <a:spLocks noGrp="1"/>
          </p:cNvSpPr>
          <p:nvPr>
            <p:ph type="dt" sz="half" idx="2"/>
          </p:nvPr>
        </p:nvSpPr>
        <p:spPr>
          <a:xfrm>
            <a:off x="6477000" y="76200"/>
            <a:ext cx="2514600" cy="288925"/>
          </a:xfrm>
          <a:prstGeom prst="rect">
            <a:avLst/>
          </a:prstGeom>
        </p:spPr>
        <p:txBody>
          <a:bodyPr vert="horz"/>
          <a:lstStyle>
            <a:lvl1pPr algn="l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5F4263A1-153D-470E-A458-6050000EE14E}" type="datetimeFigureOut">
              <a:rPr lang="en-GB" smtClean="0"/>
              <a:t>05/02/2021</a:t>
            </a:fld>
            <a:endParaRPr lang="en-GB"/>
          </a:p>
        </p:txBody>
      </p:sp>
      <p:sp>
        <p:nvSpPr>
          <p:cNvPr id="28" name="Footer Placeholder 27"/>
          <p:cNvSpPr>
            <a:spLocks noGrp="1"/>
          </p:cNvSpPr>
          <p:nvPr>
            <p:ph type="ftr" sz="quarter" idx="3"/>
          </p:nvPr>
        </p:nvSpPr>
        <p:spPr>
          <a:xfrm>
            <a:off x="3124200" y="76200"/>
            <a:ext cx="3352800" cy="28892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>
          <a:xfrm>
            <a:off x="8229600" y="6477000"/>
            <a:ext cx="762000" cy="244475"/>
          </a:xfrm>
          <a:prstGeom prst="rect">
            <a:avLst/>
          </a:prstGeom>
        </p:spPr>
        <p:txBody>
          <a:bodyPr vert="horz"/>
          <a:lstStyle>
            <a:lvl1pPr algn="r" eaLnBrk="1" latinLnBrk="0" hangingPunct="1">
              <a:defRPr kumimoji="0" sz="1200">
                <a:solidFill>
                  <a:schemeClr val="accent1">
                    <a:shade val="75000"/>
                  </a:schemeClr>
                </a:solidFill>
              </a:defRPr>
            </a:lvl1pPr>
          </a:lstStyle>
          <a:p>
            <a:fld id="{DC0EF601-87D5-4FD8-8C8F-188666F900EE}" type="slidenum">
              <a:rPr lang="en-GB" smtClean="0"/>
              <a:t>‹#›</a:t>
            </a:fld>
            <a:endParaRPr lang="en-GB"/>
          </a:p>
        </p:txBody>
      </p:sp>
      <p:sp>
        <p:nvSpPr>
          <p:cNvPr id="10" name="Title Placeholder 9"/>
          <p:cNvSpPr>
            <a:spLocks noGrp="1"/>
          </p:cNvSpPr>
          <p:nvPr>
            <p:ph type="title"/>
          </p:nvPr>
        </p:nvSpPr>
        <p:spPr>
          <a:xfrm>
            <a:off x="304800" y="457200"/>
            <a:ext cx="8686800" cy="8382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traight Connector 8"/>
          <p:cNvSpPr>
            <a:spLocks noChangeShapeType="1"/>
          </p:cNvSpPr>
          <p:nvPr/>
        </p:nvSpPr>
        <p:spPr bwMode="auto">
          <a:xfrm>
            <a:off x="514350" y="1050898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  <p:sp>
        <p:nvSpPr>
          <p:cNvPr id="12" name="Straight Connector 11"/>
          <p:cNvSpPr>
            <a:spLocks noChangeShapeType="1"/>
          </p:cNvSpPr>
          <p:nvPr/>
        </p:nvSpPr>
        <p:spPr bwMode="auto">
          <a:xfrm>
            <a:off x="514350" y="1057986"/>
            <a:ext cx="8629650" cy="2381"/>
          </a:xfrm>
          <a:prstGeom prst="line">
            <a:avLst/>
          </a:prstGeom>
          <a:noFill/>
          <a:ln w="9525" cap="flat" cmpd="sng" algn="ctr">
            <a:gradFill flip="none" rotWithShape="1">
              <a:gsLst>
                <a:gs pos="0">
                  <a:schemeClr val="accent1">
                    <a:alpha val="0"/>
                  </a:schemeClr>
                </a:gs>
                <a:gs pos="17000">
                  <a:schemeClr val="accent1"/>
                </a:gs>
                <a:gs pos="100000">
                  <a:schemeClr val="accent1"/>
                </a:gs>
              </a:gsLst>
              <a:lin ang="0" scaled="1"/>
              <a:tileRect/>
            </a:gra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endParaRPr kumimoji="0"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1" r:id="rId1"/>
    <p:sldLayoutId id="2147483782" r:id="rId2"/>
    <p:sldLayoutId id="2147483783" r:id="rId3"/>
    <p:sldLayoutId id="2147483784" r:id="rId4"/>
    <p:sldLayoutId id="2147483785" r:id="rId5"/>
    <p:sldLayoutId id="2147483786" r:id="rId6"/>
    <p:sldLayoutId id="2147483787" r:id="rId7"/>
    <p:sldLayoutId id="2147483788" r:id="rId8"/>
    <p:sldLayoutId id="2147483789" r:id="rId9"/>
    <p:sldLayoutId id="2147483790" r:id="rId10"/>
    <p:sldLayoutId id="2147483791" r:id="rId11"/>
  </p:sldLayoutIdLst>
  <p:txStyles>
    <p:titleStyle>
      <a:lvl1pPr algn="l" rtl="0" eaLnBrk="1" latinLnBrk="0" hangingPunct="1">
        <a:spcBef>
          <a:spcPct val="0"/>
        </a:spcBef>
        <a:buNone/>
        <a:defRPr kumimoji="0" sz="3600" kern="1200" cap="all" baseline="0">
          <a:solidFill>
            <a:schemeClr val="tx2"/>
          </a:solidFill>
          <a:effectLst>
            <a:reflection blurRad="12700" stA="48000" endA="300" endPos="55000" dir="5400000" sy="-90000" algn="bl" rotWithShape="0"/>
          </a:effectLst>
          <a:latin typeface="+mj-lt"/>
          <a:ea typeface="+mj-ea"/>
          <a:cs typeface="+mj-cs"/>
        </a:defRPr>
      </a:lvl1pPr>
    </p:titleStyle>
    <p:bodyStyle>
      <a:lvl1pPr marL="342900" indent="-3429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"/>
        <a:defRPr kumimoji="0" sz="3200" kern="1200">
          <a:solidFill>
            <a:schemeClr val="tx2"/>
          </a:solidFill>
          <a:latin typeface="+mn-lt"/>
          <a:ea typeface="+mn-ea"/>
          <a:cs typeface="+mn-cs"/>
        </a:defRPr>
      </a:lvl1pPr>
      <a:lvl2pPr marL="742950" indent="-28575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"/>
        <a:defRPr kumimoji="0" sz="28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"/>
        <a:defRPr kumimoji="0" sz="24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rtl="0" eaLnBrk="1" latinLnBrk="0" hangingPunct="1">
        <a:spcBef>
          <a:spcPct val="20000"/>
        </a:spcBef>
        <a:buClr>
          <a:schemeClr val="accent1"/>
        </a:buClr>
        <a:buSzPct val="70000"/>
        <a:buFont typeface="Wingdings 2"/>
        <a:buChar char=""/>
        <a:defRPr kumimoji="0" sz="20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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"/>
        <a:defRPr kumimoji="0" sz="1800" kern="1200">
          <a:solidFill>
            <a:schemeClr val="tx2"/>
          </a:solidFill>
          <a:latin typeface="+mn-lt"/>
          <a:ea typeface="+mn-ea"/>
          <a:cs typeface="+mn-cs"/>
        </a:defRPr>
      </a:lvl6pPr>
      <a:lvl7pPr marL="29718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"/>
        <a:defRPr kumimoji="0"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34290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"/>
        <a:defRPr kumimoji="0" sz="1600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3886200" indent="-228600" algn="l" rtl="0" eaLnBrk="1" latinLnBrk="0" hangingPunct="1">
        <a:spcBef>
          <a:spcPct val="20000"/>
        </a:spcBef>
        <a:buClr>
          <a:schemeClr val="accent1"/>
        </a:buClr>
        <a:buSzPct val="60000"/>
        <a:buFont typeface="Wingdings 2"/>
        <a:buChar char=""/>
        <a:defRPr kumimoji="0"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66428" y="-24408"/>
            <a:ext cx="8458200" cy="1222375"/>
          </a:xfrm>
        </p:spPr>
        <p:txBody>
          <a:bodyPr/>
          <a:lstStyle/>
          <a:p>
            <a:r>
              <a:rPr lang="en-GB" dirty="0"/>
              <a:t>John’s </a:t>
            </a:r>
            <a:r>
              <a:rPr lang="en-GB" dirty="0" smtClean="0"/>
              <a:t>quiz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84076" y="5805264"/>
            <a:ext cx="8458200" cy="914400"/>
          </a:xfrm>
        </p:spPr>
        <p:txBody>
          <a:bodyPr/>
          <a:lstStyle/>
          <a:p>
            <a:pPr algn="ctr"/>
            <a:r>
              <a:rPr lang="en-GB" b="1" dirty="0" smtClean="0"/>
              <a:t>Third lockdown special 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907" y="692696"/>
            <a:ext cx="9083605" cy="547260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85454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In 1954, Ernest Hemingway survived two plane crashes in two days. After the second crash, the writer was presumed dead, but walked out of the jungle the next day, </a:t>
            </a:r>
            <a:r>
              <a:rPr lang="en-GB" dirty="0" smtClean="0"/>
              <a:t>holding what.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His plane ticket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A severed finger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A baby chimpanzee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A </a:t>
            </a:r>
            <a:r>
              <a:rPr lang="en-GB" dirty="0"/>
              <a:t>bottle of gin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37484778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Despite repeated campaigns to repeal the law, </a:t>
            </a:r>
            <a:r>
              <a:rPr lang="en-GB" dirty="0" smtClean="0"/>
              <a:t>which of these is still </a:t>
            </a:r>
            <a:r>
              <a:rPr lang="en-GB" dirty="0"/>
              <a:t>illegal in </a:t>
            </a:r>
            <a:r>
              <a:rPr lang="en-GB" dirty="0" smtClean="0"/>
              <a:t>Sweden? 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spontaneous </a:t>
            </a:r>
            <a:r>
              <a:rPr lang="en-GB" dirty="0" smtClean="0"/>
              <a:t>dancing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mini skirts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busking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displaying the flag of any other country outside your home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201433089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It’s almost impossible to tickle yourself, but one exception </a:t>
            </a:r>
            <a:r>
              <a:rPr lang="en-GB" dirty="0" smtClean="0"/>
              <a:t>is…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The soles of your feet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The roof of your mouth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Your armpits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Your upper ribs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408389592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Round 2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True or False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1602267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Women fall in love more times in their lifetime than men do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124407052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r>
              <a:rPr lang="en-GB" dirty="0"/>
              <a:t/>
            </a:r>
            <a:br>
              <a:rPr lang="en-GB" dirty="0"/>
            </a:br>
            <a:r>
              <a:rPr lang="en-GB" dirty="0" smtClean="0"/>
              <a:t>There </a:t>
            </a:r>
            <a:r>
              <a:rPr lang="en-GB" dirty="0"/>
              <a:t>was a London society called The Farting Club whose members tried to ‘</a:t>
            </a:r>
            <a:r>
              <a:rPr lang="en-GB" dirty="0" err="1"/>
              <a:t>outfart</a:t>
            </a:r>
            <a:r>
              <a:rPr lang="en-GB" dirty="0"/>
              <a:t>’ each </a:t>
            </a:r>
            <a:r>
              <a:rPr lang="en-GB" dirty="0" smtClean="0"/>
              <a:t>other 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098474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Eating polar bear liver can cause your skin to peel off and your hair to fall out.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113004642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 smtClean="0"/>
              <a:t>In Japan, there’s </a:t>
            </a:r>
            <a:r>
              <a:rPr lang="en-GB" dirty="0"/>
              <a:t>a </a:t>
            </a:r>
            <a:r>
              <a:rPr lang="en-GB" dirty="0" smtClean="0"/>
              <a:t>museum that is specifically for </a:t>
            </a:r>
            <a:r>
              <a:rPr lang="en-GB" dirty="0"/>
              <a:t>rocks that look like </a:t>
            </a:r>
            <a:r>
              <a:rPr lang="en-GB" dirty="0" smtClean="0"/>
              <a:t>faces.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299591863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Queen Elizabeth II is older than the invention of chocolate chip cookies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147676855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16 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Bruce Forsythe </a:t>
            </a:r>
            <a:r>
              <a:rPr lang="en-GB" dirty="0" smtClean="0"/>
              <a:t>was </a:t>
            </a:r>
            <a:r>
              <a:rPr lang="en-GB" dirty="0"/>
              <a:t>14 days older than sliced bread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32907341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Round 1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Multi Choice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339815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 smtClean="0"/>
              <a:t>The Romans had hot dogs</a:t>
            </a:r>
          </a:p>
        </p:txBody>
      </p:sp>
    </p:spTree>
    <p:extLst>
      <p:ext uri="{BB962C8B-B14F-4D97-AF65-F5344CB8AC3E}">
        <p14:creationId xmlns:p14="http://schemas.microsoft.com/office/powerpoint/2010/main" val="19765416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Languages that are spoken more quickly than English (like Spanish) contain </a:t>
            </a:r>
            <a:r>
              <a:rPr lang="en-GB" dirty="0" smtClean="0"/>
              <a:t>more </a:t>
            </a:r>
            <a:r>
              <a:rPr lang="en-GB" dirty="0"/>
              <a:t>information per syllable than English.</a:t>
            </a:r>
          </a:p>
        </p:txBody>
      </p:sp>
    </p:spTree>
    <p:extLst>
      <p:ext uri="{BB962C8B-B14F-4D97-AF65-F5344CB8AC3E}">
        <p14:creationId xmlns:p14="http://schemas.microsoft.com/office/powerpoint/2010/main" val="263162610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The top native predator on the island of Montserrat is </a:t>
            </a:r>
            <a:r>
              <a:rPr lang="en-GB" dirty="0" smtClean="0"/>
              <a:t>a </a:t>
            </a:r>
            <a:r>
              <a:rPr lang="en-GB" dirty="0"/>
              <a:t>chicken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305972885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712968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True or False?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 smtClean="0"/>
              <a:t>88 </a:t>
            </a:r>
            <a:r>
              <a:rPr lang="en-GB" dirty="0"/>
              <a:t>percent of British people consider themselves to be among the nicest 50% of the population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9463756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Round 3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1556792"/>
            <a:ext cx="8458200" cy="3243808"/>
          </a:xfrm>
        </p:spPr>
        <p:txBody>
          <a:bodyPr/>
          <a:lstStyle/>
          <a:p>
            <a:pPr algn="ctr"/>
            <a:r>
              <a:rPr lang="en-GB" dirty="0" smtClean="0"/>
              <a:t>Short break?</a:t>
            </a:r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endParaRPr lang="en-GB" dirty="0" smtClean="0"/>
          </a:p>
          <a:p>
            <a:endParaRPr lang="en-GB" dirty="0"/>
          </a:p>
          <a:p>
            <a:r>
              <a:rPr lang="en-GB" dirty="0" smtClean="0"/>
              <a:t>Picture round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7885280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288032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What is this</a:t>
            </a: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792" y="1268760"/>
            <a:ext cx="6350116" cy="515719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63394333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8712968" cy="136815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What is a group of kittens called?</a:t>
            </a:r>
          </a:p>
        </p:txBody>
      </p:sp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19759" y="2852936"/>
            <a:ext cx="5716587" cy="3810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7481996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432048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Cary Grant and Clark Gable met once a year to exchange unwanted monogrammed Christmas gifts</a:t>
            </a:r>
            <a:endParaRPr lang="en-GB" dirty="0" smtClean="0"/>
          </a:p>
          <a:p>
            <a:pPr marL="137160" indent="0">
              <a:buNone/>
            </a:pP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574" y="1628800"/>
            <a:ext cx="4409877" cy="432048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033210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432048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Octopus </a:t>
            </a: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sometimes </a:t>
            </a:r>
          </a:p>
          <a:p>
            <a:pPr marL="137160" indent="0">
              <a:buNone/>
            </a:pPr>
            <a:r>
              <a:rPr lang="en-GB" dirty="0" smtClean="0"/>
              <a:t>tickle </a:t>
            </a:r>
            <a:r>
              <a:rPr lang="en-GB" dirty="0"/>
              <a:t>fish</a:t>
            </a:r>
            <a:endParaRPr lang="en-GB" sz="3200" dirty="0"/>
          </a:p>
          <a:p>
            <a:pPr marL="137160" indent="0">
              <a:buNone/>
            </a:pPr>
            <a:endParaRPr lang="en-GB" sz="3200" dirty="0" smtClean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47864" y="2204864"/>
            <a:ext cx="5716587" cy="3781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0821806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What percentage of British adult say they still sleep with a cuddly toy</a:t>
            </a:r>
          </a:p>
          <a:p>
            <a:pPr marL="137160" indent="0">
              <a:buNone/>
            </a:pPr>
            <a:endParaRPr lang="en-GB" sz="3200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10%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25%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33%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50%</a:t>
            </a:r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5856" y="2492896"/>
            <a:ext cx="5716587" cy="4276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08980968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What is the pope not allowed to do with his body?</a:t>
            </a:r>
            <a:r>
              <a:rPr lang="en-GB" sz="3200" dirty="0" smtClean="0"/>
              <a:t> 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Indulge in “self pleasure”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Have piercings</a:t>
            </a:r>
            <a:endParaRPr lang="en-GB" sz="3200" dirty="0" smtClean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Have tattoo’s</a:t>
            </a:r>
            <a:endParaRPr lang="en-GB" sz="3200" dirty="0" smtClean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Donate an organ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0314722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Brussels sprouts really did taste worse when you were a child</a:t>
            </a:r>
            <a:endParaRPr lang="en-GB" dirty="0" smtClean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7744" y="3645024"/>
            <a:ext cx="4762500" cy="31051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3726472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In </a:t>
            </a:r>
            <a:r>
              <a:rPr lang="en-GB" dirty="0" smtClean="0"/>
              <a:t>2019, a Spanish </a:t>
            </a:r>
            <a:r>
              <a:rPr lang="en-GB" dirty="0"/>
              <a:t>town was terrorized by a pack of wild </a:t>
            </a:r>
            <a:r>
              <a:rPr lang="en-GB" dirty="0" err="1"/>
              <a:t>chihuahuas</a:t>
            </a:r>
            <a:r>
              <a:rPr lang="en-GB" dirty="0"/>
              <a:t>.</a:t>
            </a:r>
            <a:endParaRPr lang="en-GB" dirty="0" smtClean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11760" y="3717032"/>
            <a:ext cx="4130649" cy="30007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2449629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268760"/>
            <a:ext cx="288032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sz="3200" dirty="0" smtClean="0"/>
              <a:t>What is this?</a:t>
            </a:r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59832" y="2636912"/>
            <a:ext cx="5716587" cy="372427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6947726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</a:t>
            </a:r>
            <a:r>
              <a:rPr lang="en-GB" dirty="0" smtClean="0"/>
              <a:t>29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What is missing from this headline</a:t>
            </a:r>
            <a:endParaRPr lang="en-GB" sz="3200" dirty="0" smtClean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1988840"/>
            <a:ext cx="7113110" cy="468052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56954210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 This is a living organism</a:t>
            </a:r>
            <a:endParaRPr lang="en-GB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8966" y="2204864"/>
            <a:ext cx="6002337" cy="4057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217113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Round 4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Any other business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298578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31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The day recreational marijuana was legalised in a Canada, a 9 year old girl scout in Edmonton did what outside a newly opened weed shop?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305265971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During </a:t>
            </a:r>
            <a:r>
              <a:rPr lang="en-GB" dirty="0"/>
              <a:t>the 1980s how many different singles took the UK chart number 1 spot?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Nearest one wins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75219128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endParaRPr lang="en-GB" sz="3200" dirty="0" smtClean="0"/>
          </a:p>
          <a:p>
            <a:pPr marL="137160" indent="0">
              <a:buNone/>
            </a:pPr>
            <a:r>
              <a:rPr lang="en-GB" dirty="0"/>
              <a:t>Occam’s broom is a term coined by the biologist Sidney Brenner to describe </a:t>
            </a:r>
            <a:r>
              <a:rPr lang="en-GB" dirty="0" smtClean="0"/>
              <a:t>what?</a:t>
            </a:r>
          </a:p>
        </p:txBody>
      </p:sp>
    </p:spTree>
    <p:extLst>
      <p:ext uri="{BB962C8B-B14F-4D97-AF65-F5344CB8AC3E}">
        <p14:creationId xmlns:p14="http://schemas.microsoft.com/office/powerpoint/2010/main" val="1269916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 smtClean="0"/>
              <a:t>Children </a:t>
            </a:r>
            <a:r>
              <a:rPr lang="en-GB" dirty="0"/>
              <a:t>are </a:t>
            </a:r>
            <a:r>
              <a:rPr lang="en-GB" dirty="0" smtClean="0"/>
              <a:t>more likely </a:t>
            </a:r>
            <a:r>
              <a:rPr lang="en-GB" dirty="0"/>
              <a:t>to be </a:t>
            </a:r>
            <a:r>
              <a:rPr lang="en-GB" dirty="0" err="1" smtClean="0"/>
              <a:t>arachnophobic</a:t>
            </a:r>
            <a:r>
              <a:rPr lang="en-GB" dirty="0" smtClean="0"/>
              <a:t> </a:t>
            </a:r>
            <a:r>
              <a:rPr lang="en-GB" dirty="0"/>
              <a:t>after they watch a Spider-Man film</a:t>
            </a:r>
          </a:p>
        </p:txBody>
      </p:sp>
    </p:spTree>
    <p:extLst>
      <p:ext uri="{BB962C8B-B14F-4D97-AF65-F5344CB8AC3E}">
        <p14:creationId xmlns:p14="http://schemas.microsoft.com/office/powerpoint/2010/main" val="4081787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2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554162"/>
            <a:ext cx="8686800" cy="4827166"/>
          </a:xfrm>
        </p:spPr>
        <p:txBody>
          <a:bodyPr>
            <a:normAutofit fontScale="92500"/>
          </a:bodyPr>
          <a:lstStyle/>
          <a:p>
            <a:pPr marL="137160" indent="0">
              <a:buNone/>
            </a:pPr>
            <a:r>
              <a:rPr lang="en-GB" dirty="0"/>
              <a:t>The first line of CONPLANN 8888, the US government’s strategy for defending against zombies, states what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endParaRPr lang="en-GB" sz="3200" dirty="0" smtClean="0"/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This plan </a:t>
            </a:r>
            <a:r>
              <a:rPr lang="en-GB" dirty="0" smtClean="0"/>
              <a:t>can be used during a pandemic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This </a:t>
            </a:r>
            <a:r>
              <a:rPr lang="en-GB" dirty="0"/>
              <a:t>plan </a:t>
            </a:r>
            <a:r>
              <a:rPr lang="en-GB" dirty="0" smtClean="0"/>
              <a:t>is intended for unprecedented events in the future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/>
              <a:t>This plan </a:t>
            </a:r>
            <a:r>
              <a:rPr lang="en-GB" dirty="0" smtClean="0"/>
              <a:t>was </a:t>
            </a:r>
            <a:r>
              <a:rPr lang="en-GB" dirty="0" smtClean="0"/>
              <a:t>inspired by a movie</a:t>
            </a: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This </a:t>
            </a:r>
            <a:r>
              <a:rPr lang="en-GB" dirty="0"/>
              <a:t>plan was not actually designed as a joke</a:t>
            </a:r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346645883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</a:t>
            </a:r>
          </a:p>
          <a:p>
            <a:pPr marL="137160" indent="0">
              <a:buNone/>
            </a:pPr>
            <a:endParaRPr lang="en-GB" dirty="0" smtClean="0"/>
          </a:p>
          <a:p>
            <a:pPr marL="137160" indent="0">
              <a:buNone/>
            </a:pPr>
            <a:r>
              <a:rPr lang="en-GB" dirty="0"/>
              <a:t>Farts </a:t>
            </a:r>
            <a:r>
              <a:rPr lang="en-GB" dirty="0" smtClean="0"/>
              <a:t>are </a:t>
            </a:r>
            <a:r>
              <a:rPr lang="en-GB" dirty="0"/>
              <a:t>strong enough to propel humans in zero </a:t>
            </a:r>
            <a:r>
              <a:rPr lang="en-GB" dirty="0" smtClean="0"/>
              <a:t>gravity.</a:t>
            </a:r>
          </a:p>
        </p:txBody>
      </p:sp>
    </p:spTree>
    <p:extLst>
      <p:ext uri="{BB962C8B-B14F-4D97-AF65-F5344CB8AC3E}">
        <p14:creationId xmlns:p14="http://schemas.microsoft.com/office/powerpoint/2010/main" val="416872903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2021 will be the shortest year in nearly a </a:t>
            </a:r>
            <a:r>
              <a:rPr lang="en-GB" dirty="0" smtClean="0"/>
              <a:t>century.</a:t>
            </a:r>
          </a:p>
        </p:txBody>
      </p:sp>
    </p:spTree>
    <p:extLst>
      <p:ext uri="{BB962C8B-B14F-4D97-AF65-F5344CB8AC3E}">
        <p14:creationId xmlns:p14="http://schemas.microsoft.com/office/powerpoint/2010/main" val="39608963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GB" dirty="0"/>
              <a:t>Wiltshire invested in a new fleet of </a:t>
            </a:r>
            <a:r>
              <a:rPr lang="en-GB" dirty="0" err="1"/>
              <a:t>gritters</a:t>
            </a:r>
            <a:r>
              <a:rPr lang="en-GB" dirty="0"/>
              <a:t> in late 2019</a:t>
            </a:r>
            <a:r>
              <a:rPr lang="en-GB" dirty="0" smtClean="0"/>
              <a:t>. Which of these is not a </a:t>
            </a:r>
            <a:r>
              <a:rPr lang="en-GB" dirty="0" err="1" smtClean="0"/>
              <a:t>gritters</a:t>
            </a:r>
            <a:r>
              <a:rPr lang="en-GB" dirty="0" smtClean="0"/>
              <a:t>‘ chosen name?</a:t>
            </a:r>
          </a:p>
          <a:p>
            <a:pPr marL="0" indent="0">
              <a:buNone/>
            </a:pPr>
            <a:endParaRPr lang="en-GB" dirty="0" smtClean="0"/>
          </a:p>
          <a:p>
            <a:pPr marL="514350" indent="-514350">
              <a:buFont typeface="+mj-lt"/>
              <a:buAutoNum type="alphaUcPeriod"/>
            </a:pPr>
            <a:r>
              <a:rPr lang="en-GB" dirty="0" smtClean="0"/>
              <a:t>Sir </a:t>
            </a:r>
            <a:r>
              <a:rPr lang="en-GB" dirty="0"/>
              <a:t>David </a:t>
            </a:r>
            <a:r>
              <a:rPr lang="en-GB" dirty="0" err="1" smtClean="0"/>
              <a:t>Attenbrrrr</a:t>
            </a:r>
            <a:endParaRPr lang="en-GB" dirty="0" smtClean="0"/>
          </a:p>
          <a:p>
            <a:pPr marL="514350" indent="-514350">
              <a:buFont typeface="+mj-lt"/>
              <a:buAutoNum type="alphaUcPeriod"/>
            </a:pPr>
            <a:r>
              <a:rPr lang="en-GB" dirty="0" smtClean="0"/>
              <a:t>Thaw Enforcement</a:t>
            </a:r>
          </a:p>
          <a:p>
            <a:pPr marL="514350" indent="-514350">
              <a:buFont typeface="+mj-lt"/>
              <a:buAutoNum type="alphaUcPeriod"/>
            </a:pPr>
            <a:r>
              <a:rPr lang="en-GB" dirty="0" smtClean="0"/>
              <a:t>Gary </a:t>
            </a:r>
            <a:r>
              <a:rPr lang="en-GB" dirty="0" err="1" smtClean="0"/>
              <a:t>Gritter</a:t>
            </a:r>
            <a:endParaRPr lang="en-GB" dirty="0" smtClean="0"/>
          </a:p>
          <a:p>
            <a:pPr marL="514350" indent="-514350">
              <a:buFont typeface="+mj-lt"/>
              <a:buAutoNum type="alphaUcPeriod"/>
            </a:pPr>
            <a:r>
              <a:rPr lang="en-GB" dirty="0" err="1" smtClean="0"/>
              <a:t>Spready</a:t>
            </a:r>
            <a:r>
              <a:rPr lang="en-GB" dirty="0" smtClean="0"/>
              <a:t> </a:t>
            </a:r>
            <a:r>
              <a:rPr lang="en-GB" dirty="0"/>
              <a:t>Mercury</a:t>
            </a:r>
            <a:endParaRPr lang="en-GB" dirty="0">
              <a:effectLst/>
            </a:endParaRPr>
          </a:p>
        </p:txBody>
      </p:sp>
    </p:spTree>
    <p:extLst>
      <p:ext uri="{BB962C8B-B14F-4D97-AF65-F5344CB8AC3E}">
        <p14:creationId xmlns:p14="http://schemas.microsoft.com/office/powerpoint/2010/main" val="305370954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38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 smtClean="0"/>
              <a:t>Which if these is a </a:t>
            </a:r>
            <a:r>
              <a:rPr lang="en-GB" dirty="0"/>
              <a:t>piece of advice from ‘The Rules of Dancing’, a book from 1529 about dance </a:t>
            </a:r>
            <a:r>
              <a:rPr lang="en-GB" dirty="0" smtClean="0"/>
              <a:t>etiquette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Never </a:t>
            </a:r>
            <a:r>
              <a:rPr lang="en-GB" dirty="0"/>
              <a:t>fart when you are </a:t>
            </a:r>
            <a:r>
              <a:rPr lang="en-GB" dirty="0" smtClean="0"/>
              <a:t>dancing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A smile is as important as proper footwear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Always glance your partners gaze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Bow low before dancing commences</a:t>
            </a:r>
          </a:p>
          <a:p>
            <a:pPr marL="651510" indent="-514350">
              <a:buFont typeface="+mj-lt"/>
              <a:buAutoNum type="alphaUcPeriod"/>
            </a:pP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111160863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39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The TV series Star Trek, first aired in 1967, has spawned nine television series and one short-form companion </a:t>
            </a:r>
            <a:r>
              <a:rPr lang="en-GB" dirty="0" smtClean="0"/>
              <a:t>series that </a:t>
            </a:r>
            <a:r>
              <a:rPr lang="en-GB" dirty="0"/>
              <a:t>make up the bulk of the </a:t>
            </a:r>
            <a:r>
              <a:rPr lang="en-GB" i="1" dirty="0"/>
              <a:t>Star Trek</a:t>
            </a:r>
            <a:r>
              <a:rPr lang="en-GB" dirty="0"/>
              <a:t> mythos across 37 seasons of television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How many episodes are there is total?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 smtClean="0"/>
              <a:t>(nearest one wins)</a:t>
            </a:r>
          </a:p>
        </p:txBody>
      </p:sp>
    </p:spTree>
    <p:extLst>
      <p:ext uri="{BB962C8B-B14F-4D97-AF65-F5344CB8AC3E}">
        <p14:creationId xmlns:p14="http://schemas.microsoft.com/office/powerpoint/2010/main" val="82567693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40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1520" y="1340768"/>
            <a:ext cx="8640960" cy="4968592"/>
          </a:xfrm>
        </p:spPr>
        <p:txBody>
          <a:bodyPr>
            <a:noAutofit/>
          </a:bodyPr>
          <a:lstStyle/>
          <a:p>
            <a:pPr marL="137160" indent="0">
              <a:buNone/>
            </a:pPr>
            <a:r>
              <a:rPr lang="en-GB" dirty="0"/>
              <a:t>True or False?</a:t>
            </a:r>
          </a:p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Smarter people drink more. </a:t>
            </a:r>
            <a:br>
              <a:rPr lang="en-GB" dirty="0"/>
            </a:br>
            <a:endParaRPr lang="en-GB" dirty="0"/>
          </a:p>
          <a:p>
            <a:pPr marL="137160" indent="0">
              <a:buNone/>
            </a:pP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84104519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Time for a break</a:t>
            </a:r>
            <a:endParaRPr lang="en-GB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 smtClean="0"/>
              <a:t>That’s the end of </a:t>
            </a:r>
            <a:r>
              <a:rPr lang="en-GB" smtClean="0"/>
              <a:t>the quiz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335218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3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Your cat is more likely to like you </a:t>
            </a:r>
            <a:r>
              <a:rPr lang="en-GB" dirty="0" smtClean="0"/>
              <a:t>if you do </a:t>
            </a:r>
            <a:r>
              <a:rPr lang="en-GB" dirty="0"/>
              <a:t>what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r>
              <a:rPr lang="en-GB" dirty="0" smtClean="0"/>
              <a:t> </a:t>
            </a:r>
            <a:endParaRPr lang="en-GB" sz="3200" dirty="0" smtClean="0"/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Play with them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Blink at them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Blow on them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Make purring noises</a:t>
            </a:r>
          </a:p>
          <a:p>
            <a:endParaRPr lang="en-GB" sz="3200" dirty="0"/>
          </a:p>
        </p:txBody>
      </p:sp>
    </p:spTree>
    <p:extLst>
      <p:ext uri="{BB962C8B-B14F-4D97-AF65-F5344CB8AC3E}">
        <p14:creationId xmlns:p14="http://schemas.microsoft.com/office/powerpoint/2010/main" val="18924535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4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In 2011, The Chambers Dictionary defined what as 'a cake, long in shape but short in duration‘?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eccles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51510" indent="-514350">
              <a:buFont typeface="+mj-lt"/>
              <a:buAutoNum type="alphaUcPeriod"/>
            </a:pP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éclair 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gâteau</a:t>
            </a:r>
            <a:r>
              <a:rPr lang="en-GB" dirty="0">
                <a:solidFill>
                  <a:schemeClr val="tx1">
                    <a:lumMod val="75000"/>
                    <a:lumOff val="25000"/>
                  </a:schemeClr>
                </a:solidFill>
              </a:rPr>
              <a:t> au </a:t>
            </a: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yaourt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marL="651510" indent="-514350">
              <a:buFont typeface="+mj-lt"/>
              <a:buAutoNum type="alphaUcPeriod"/>
            </a:pPr>
            <a:r>
              <a:rPr lang="en-GB" dirty="0" err="1">
                <a:solidFill>
                  <a:schemeClr val="tx1">
                    <a:lumMod val="75000"/>
                    <a:lumOff val="25000"/>
                  </a:schemeClr>
                </a:solidFill>
              </a:rPr>
              <a:t>sękacz</a:t>
            </a:r>
            <a:endParaRPr lang="en-GB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167351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5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endParaRPr lang="en-GB" dirty="0"/>
          </a:p>
          <a:p>
            <a:pPr marL="137160" indent="0">
              <a:buNone/>
            </a:pPr>
            <a:r>
              <a:rPr lang="en-GB" dirty="0"/>
              <a:t>Which is the most visited country in the world</a:t>
            </a:r>
            <a:r>
              <a:rPr lang="en-GB" dirty="0" smtClean="0"/>
              <a:t>?</a:t>
            </a:r>
          </a:p>
          <a:p>
            <a:pPr marL="137160" indent="0">
              <a:buNone/>
            </a:pPr>
            <a:endParaRPr lang="en-GB" dirty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USA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Cambodia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France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UK</a:t>
            </a:r>
            <a:endParaRPr lang="en-GB" sz="3200" dirty="0" smtClean="0"/>
          </a:p>
        </p:txBody>
      </p:sp>
    </p:spTree>
    <p:extLst>
      <p:ext uri="{BB962C8B-B14F-4D97-AF65-F5344CB8AC3E}">
        <p14:creationId xmlns:p14="http://schemas.microsoft.com/office/powerpoint/2010/main" val="362778587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6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A tree which has darker leaves than surrounding trees can </a:t>
            </a:r>
            <a:r>
              <a:rPr lang="en-GB" dirty="0" smtClean="0"/>
              <a:t>indicate what</a:t>
            </a:r>
            <a:endParaRPr lang="en-GB" sz="3200" dirty="0" smtClean="0"/>
          </a:p>
          <a:p>
            <a:endParaRPr lang="en-GB" sz="3200" dirty="0" smtClean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There’s </a:t>
            </a:r>
            <a:r>
              <a:rPr lang="en-GB" dirty="0"/>
              <a:t>a dead body buried beneath it</a:t>
            </a:r>
            <a:endParaRPr lang="en-GB" dirty="0" smtClean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It is a favoured spot for later animals to urinate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It is located over a fresh water source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It is getting less sunlight</a:t>
            </a:r>
          </a:p>
        </p:txBody>
      </p:sp>
    </p:spTree>
    <p:extLst>
      <p:ext uri="{BB962C8B-B14F-4D97-AF65-F5344CB8AC3E}">
        <p14:creationId xmlns:p14="http://schemas.microsoft.com/office/powerpoint/2010/main" val="200316647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Question 7</a:t>
            </a:r>
            <a:endParaRPr lang="en-GB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137160" indent="0">
              <a:buNone/>
            </a:pPr>
            <a:r>
              <a:rPr lang="en-GB" dirty="0"/>
              <a:t>A Thai national park was tired of tourists leaving their trash around campsites, so has recently started</a:t>
            </a:r>
            <a:endParaRPr lang="en-GB" dirty="0" smtClean="0"/>
          </a:p>
          <a:p>
            <a:pPr marL="137160" indent="0">
              <a:buNone/>
            </a:pPr>
            <a:endParaRPr lang="en-GB" sz="3200" dirty="0" smtClean="0"/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Building temples with the bottles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Having </a:t>
            </a:r>
            <a:r>
              <a:rPr lang="en-GB" dirty="0" smtClean="0"/>
              <a:t>bonfire </a:t>
            </a:r>
            <a:r>
              <a:rPr lang="en-GB" dirty="0" smtClean="0"/>
              <a:t>weekends for locals</a:t>
            </a:r>
          </a:p>
          <a:p>
            <a:pPr marL="651510" indent="-514350">
              <a:buFont typeface="+mj-lt"/>
              <a:buAutoNum type="alphaUcPeriod"/>
            </a:pPr>
            <a:r>
              <a:rPr lang="en-GB" sz="3200" dirty="0" smtClean="0"/>
              <a:t>Recycling into “do not litter” signs</a:t>
            </a:r>
          </a:p>
          <a:p>
            <a:pPr marL="651510" indent="-514350">
              <a:buFont typeface="+mj-lt"/>
              <a:buAutoNum type="alphaUcPeriod"/>
            </a:pPr>
            <a:r>
              <a:rPr lang="en-GB" dirty="0" smtClean="0"/>
              <a:t>Mailing </a:t>
            </a:r>
            <a:r>
              <a:rPr lang="en-GB" dirty="0"/>
              <a:t>it back to its original owners, 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2934376888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Trek">
  <a:themeElements>
    <a:clrScheme name="Trek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Trek">
      <a:majorFont>
        <a:latin typeface="Franklin Gothic Medium"/>
        <a:ea typeface=""/>
        <a:cs typeface=""/>
        <a:font script="Jpan" typeface="HG創英角ｺﾞｼｯｸUB"/>
        <a:font script="Hang" typeface="돋움"/>
        <a:font script="Hans" typeface="隶书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Franklin Gothic Book"/>
        <a:ea typeface=""/>
        <a:cs typeface=""/>
        <a:font script="Jpan" typeface="HGｺﾞｼｯｸE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Trek">
      <a:fillStyleLst>
        <a:solidFill>
          <a:schemeClr val="phClr"/>
        </a:solidFill>
        <a:gradFill rotWithShape="1">
          <a:gsLst>
            <a:gs pos="0">
              <a:schemeClr val="phClr">
                <a:tint val="30000"/>
                <a:satMod val="250000"/>
              </a:schemeClr>
            </a:gs>
            <a:gs pos="72000">
              <a:schemeClr val="phClr">
                <a:tint val="75000"/>
                <a:satMod val="210000"/>
              </a:schemeClr>
            </a:gs>
            <a:gs pos="100000">
              <a:schemeClr val="phClr">
                <a:tint val="85000"/>
                <a:satMod val="210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75000"/>
                <a:shade val="85000"/>
                <a:satMod val="230000"/>
              </a:schemeClr>
            </a:gs>
            <a:gs pos="25000">
              <a:schemeClr val="phClr">
                <a:tint val="90000"/>
                <a:shade val="70000"/>
                <a:satMod val="220000"/>
              </a:schemeClr>
            </a:gs>
            <a:gs pos="50000">
              <a:schemeClr val="phClr">
                <a:tint val="90000"/>
                <a:shade val="58000"/>
                <a:satMod val="225000"/>
              </a:schemeClr>
            </a:gs>
            <a:gs pos="65000">
              <a:schemeClr val="phClr">
                <a:tint val="90000"/>
                <a:shade val="58000"/>
                <a:satMod val="225000"/>
              </a:schemeClr>
            </a:gs>
            <a:gs pos="80000">
              <a:schemeClr val="phClr">
                <a:tint val="90000"/>
                <a:shade val="69000"/>
                <a:satMod val="220000"/>
              </a:schemeClr>
            </a:gs>
            <a:gs pos="100000">
              <a:schemeClr val="phClr">
                <a:tint val="77000"/>
                <a:shade val="80000"/>
                <a:satMod val="230000"/>
              </a:schemeClr>
            </a:gs>
          </a:gsLst>
          <a:lin ang="5400000" scaled="1"/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0"/>
            </a:lightRig>
          </a:scene3d>
          <a:sp3d prstMaterial="metal">
            <a:bevelT w="10000" h="10000"/>
          </a:sp3d>
        </a:effectStyle>
        <a:effectStyle>
          <a:effectLst>
            <a:outerShdw blurRad="76200" dist="50800" dir="5400000" rotWithShape="0">
              <a:srgbClr val="4E3B30">
                <a:alpha val="60000"/>
              </a:srgbClr>
            </a:outerShdw>
          </a:effectLst>
          <a:scene3d>
            <a:camera prst="obliqueTopLeft" fov="600000">
              <a:rot lat="0" lon="0" rev="0"/>
            </a:camera>
            <a:lightRig rig="balanced" dir="t">
              <a:rot lat="0" lon="0" rev="19200000"/>
            </a:lightRig>
          </a:scene3d>
          <a:sp3d contourW="12700" prstMaterial="matte">
            <a:bevelT w="60000" h="50800"/>
            <a:contourClr>
              <a:schemeClr val="phClr">
                <a:shade val="60000"/>
                <a:satMod val="110000"/>
              </a:schemeClr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05000"/>
              </a:schemeClr>
            </a:duotone>
          </a:blip>
          <a:tile tx="0" ty="0" sx="95000" sy="95000" flip="none" algn="t"/>
        </a:blipFill>
        <a:blipFill>
          <a:blip xmlns:r="http://schemas.openxmlformats.org/officeDocument/2006/relationships" r:embed="rId2">
            <a:duotone>
              <a:schemeClr val="phClr">
                <a:shade val="30000"/>
                <a:satMod val="455000"/>
              </a:schemeClr>
              <a:schemeClr val="phClr">
                <a:tint val="95000"/>
                <a:satMod val="120000"/>
              </a:schemeClr>
            </a:duotone>
          </a:blip>
          <a:stretch>
            <a:fillRect/>
          </a:stretch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Trek</Template>
  <TotalTime>1140</TotalTime>
  <Words>970</Words>
  <Application>Microsoft Office PowerPoint</Application>
  <PresentationFormat>On-screen Show (4:3)</PresentationFormat>
  <Paragraphs>209</Paragraphs>
  <Slides>46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47" baseType="lpstr">
      <vt:lpstr>Trek</vt:lpstr>
      <vt:lpstr>John’s quiz</vt:lpstr>
      <vt:lpstr>Round 1</vt:lpstr>
      <vt:lpstr>Question 1</vt:lpstr>
      <vt:lpstr>Question 2</vt:lpstr>
      <vt:lpstr>Question 3</vt:lpstr>
      <vt:lpstr>Question 4</vt:lpstr>
      <vt:lpstr>Question 5</vt:lpstr>
      <vt:lpstr>Question 6</vt:lpstr>
      <vt:lpstr>Question 7</vt:lpstr>
      <vt:lpstr>Question 8</vt:lpstr>
      <vt:lpstr>Question 9</vt:lpstr>
      <vt:lpstr>Question 10</vt:lpstr>
      <vt:lpstr>Round 2</vt:lpstr>
      <vt:lpstr>Question 11</vt:lpstr>
      <vt:lpstr>Question 12</vt:lpstr>
      <vt:lpstr>Question 13</vt:lpstr>
      <vt:lpstr>Question 14</vt:lpstr>
      <vt:lpstr>Question 15</vt:lpstr>
      <vt:lpstr>Question 16 </vt:lpstr>
      <vt:lpstr>Question 17</vt:lpstr>
      <vt:lpstr>Question 18</vt:lpstr>
      <vt:lpstr>Question 19</vt:lpstr>
      <vt:lpstr>Question 20</vt:lpstr>
      <vt:lpstr>Round 3</vt:lpstr>
      <vt:lpstr>Question 21</vt:lpstr>
      <vt:lpstr>Question 22</vt:lpstr>
      <vt:lpstr>Question 23</vt:lpstr>
      <vt:lpstr>Question 24</vt:lpstr>
      <vt:lpstr>Question 25</vt:lpstr>
      <vt:lpstr>Question 26</vt:lpstr>
      <vt:lpstr>Question 27</vt:lpstr>
      <vt:lpstr>Question 28</vt:lpstr>
      <vt:lpstr>Question 29</vt:lpstr>
      <vt:lpstr>Question 30</vt:lpstr>
      <vt:lpstr>Round 4</vt:lpstr>
      <vt:lpstr>Question 31</vt:lpstr>
      <vt:lpstr>Question 32</vt:lpstr>
      <vt:lpstr>Question 33</vt:lpstr>
      <vt:lpstr>Question 34</vt:lpstr>
      <vt:lpstr>Question 35</vt:lpstr>
      <vt:lpstr>Question 36</vt:lpstr>
      <vt:lpstr>Question 37</vt:lpstr>
      <vt:lpstr>Question 38</vt:lpstr>
      <vt:lpstr>Question 39</vt:lpstr>
      <vt:lpstr>Question 40</vt:lpstr>
      <vt:lpstr>Time for a break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John’s quiz</dc:title>
  <dc:creator>admin</dc:creator>
  <cp:lastModifiedBy>admin</cp:lastModifiedBy>
  <cp:revision>72</cp:revision>
  <dcterms:created xsi:type="dcterms:W3CDTF">2020-05-08T09:06:13Z</dcterms:created>
  <dcterms:modified xsi:type="dcterms:W3CDTF">2021-02-05T19:56:55Z</dcterms:modified>
</cp:coreProperties>
</file>

<file path=docProps/thumbnail.jpeg>
</file>